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2" r:id="rId1"/>
  </p:sldMasterIdLst>
  <p:sldIdLst>
    <p:sldId id="256" r:id="rId2"/>
    <p:sldId id="265" r:id="rId3"/>
    <p:sldId id="257" r:id="rId4"/>
    <p:sldId id="259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56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1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602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98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300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59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83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248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323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1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7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7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77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8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2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421524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Century Learning Grant (BEST)Advisory Meeting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November 29, 2018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Overall Grant Target 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r>
              <a:rPr lang="en-US" sz="2400" dirty="0" smtClean="0"/>
              <a:t>734 students must have 30 hours to maintain funding.</a:t>
            </a:r>
          </a:p>
          <a:p>
            <a:r>
              <a:rPr lang="en-US" sz="2400" dirty="0" smtClean="0"/>
              <a:t>2017-2018 approximately 65% of students met the target.</a:t>
            </a:r>
          </a:p>
          <a:p>
            <a:r>
              <a:rPr lang="en-US" sz="2400" dirty="0" smtClean="0"/>
              <a:t>2018-2019 approximately 37.6% of students are at funding target.</a:t>
            </a:r>
          </a:p>
          <a:p>
            <a:r>
              <a:rPr lang="en-US" sz="2400" dirty="0" smtClean="0"/>
              <a:t>A loss of approximately $1600.00 for every student below the target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928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Fall 2018 Programs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65860"/>
            <a:ext cx="8915400" cy="53721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smtClean="0"/>
              <a:t>Solvay </a:t>
            </a:r>
            <a:r>
              <a:rPr lang="en-US" sz="2200" b="1" dirty="0" smtClean="0"/>
              <a:t>Elementary School</a:t>
            </a:r>
            <a:endParaRPr lang="en-US" sz="2200" b="1" dirty="0" smtClean="0"/>
          </a:p>
          <a:p>
            <a:r>
              <a:rPr lang="en-US" dirty="0" smtClean="0"/>
              <a:t>9 After School programs + BASCOL</a:t>
            </a:r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Morning Programs</a:t>
            </a:r>
          </a:p>
          <a:p>
            <a:r>
              <a:rPr lang="en-US" dirty="0" smtClean="0"/>
              <a:t>Currently have </a:t>
            </a:r>
            <a:r>
              <a:rPr lang="en-US" dirty="0" smtClean="0"/>
              <a:t>169 </a:t>
            </a:r>
            <a:r>
              <a:rPr lang="en-US" dirty="0" smtClean="0"/>
              <a:t>students at 30 hours, including summer 2018 </a:t>
            </a:r>
            <a:r>
              <a:rPr lang="en-US" dirty="0" smtClean="0"/>
              <a:t>hours</a:t>
            </a:r>
            <a:endParaRPr lang="en-US" dirty="0"/>
          </a:p>
          <a:p>
            <a:pPr marL="0" indent="0">
              <a:buNone/>
            </a:pPr>
            <a:r>
              <a:rPr lang="en-US" sz="2000" b="1" dirty="0" smtClean="0"/>
              <a:t>Solvay </a:t>
            </a:r>
            <a:r>
              <a:rPr lang="en-US" sz="2000" b="1" dirty="0" smtClean="0"/>
              <a:t>Middle School</a:t>
            </a:r>
            <a:endParaRPr lang="en-US" sz="2000" b="1" dirty="0"/>
          </a:p>
          <a:p>
            <a:r>
              <a:rPr lang="en-US" dirty="0" smtClean="0"/>
              <a:t>14 After School programs; added a homework help period before programming begins</a:t>
            </a:r>
          </a:p>
          <a:p>
            <a:r>
              <a:rPr lang="en-US" dirty="0" smtClean="0"/>
              <a:t>Currently have </a:t>
            </a:r>
            <a:r>
              <a:rPr lang="en-US" dirty="0" smtClean="0"/>
              <a:t>81</a:t>
            </a:r>
            <a:r>
              <a:rPr lang="en-US" dirty="0" smtClean="0"/>
              <a:t> </a:t>
            </a:r>
            <a:r>
              <a:rPr lang="en-US" dirty="0" smtClean="0"/>
              <a:t>students at 30 hours, including summer 2018 hours</a:t>
            </a:r>
          </a:p>
          <a:p>
            <a:r>
              <a:rPr lang="en-US" dirty="0" smtClean="0"/>
              <a:t>Have added a GSA club and </a:t>
            </a:r>
            <a:r>
              <a:rPr lang="en-US" dirty="0" smtClean="0"/>
              <a:t>starting</a:t>
            </a:r>
            <a:r>
              <a:rPr lang="en-US" dirty="0" smtClean="0"/>
              <a:t> </a:t>
            </a:r>
            <a:r>
              <a:rPr lang="en-US" dirty="0" smtClean="0"/>
              <a:t>a ski </a:t>
            </a:r>
            <a:r>
              <a:rPr lang="en-US" dirty="0" smtClean="0"/>
              <a:t>club</a:t>
            </a:r>
          </a:p>
          <a:p>
            <a:r>
              <a:rPr lang="en-US" dirty="0" smtClean="0"/>
              <a:t>Increased number of Field Trips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Solvay High </a:t>
            </a:r>
            <a:r>
              <a:rPr lang="en-US" b="1" dirty="0" smtClean="0"/>
              <a:t>School</a:t>
            </a:r>
            <a:endParaRPr lang="en-US" b="1" dirty="0" smtClean="0"/>
          </a:p>
          <a:p>
            <a:r>
              <a:rPr lang="en-US" dirty="0" smtClean="0"/>
              <a:t>4 consistent programs</a:t>
            </a:r>
          </a:p>
          <a:p>
            <a:r>
              <a:rPr lang="en-US" dirty="0" smtClean="0"/>
              <a:t>Number of short programs, field trips etc.</a:t>
            </a:r>
          </a:p>
          <a:p>
            <a:r>
              <a:rPr lang="en-US" dirty="0" smtClean="0"/>
              <a:t>Homework help is now offered Monday-Thursday</a:t>
            </a:r>
          </a:p>
          <a:p>
            <a:r>
              <a:rPr lang="en-US" dirty="0" smtClean="0"/>
              <a:t>Currently have </a:t>
            </a:r>
            <a:r>
              <a:rPr lang="en-US" dirty="0" smtClean="0"/>
              <a:t>26</a:t>
            </a:r>
            <a:r>
              <a:rPr lang="en-US" dirty="0" smtClean="0"/>
              <a:t> </a:t>
            </a:r>
            <a:r>
              <a:rPr lang="en-US" dirty="0" smtClean="0"/>
              <a:t>students at 30 hours, including summer 2018 hours.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5726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Fall/Winter 2018 Programs</a:t>
            </a:r>
            <a:br>
              <a:rPr lang="en-US" sz="2800" b="1" dirty="0" smtClean="0"/>
            </a:br>
            <a:r>
              <a:rPr lang="en-US" sz="2800" b="1" dirty="0" smtClean="0"/>
              <a:t>Block 2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79915"/>
            <a:ext cx="8915400" cy="482090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Block 2 began on Monday, 11/26/2018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Grant registrations approximately 555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Approximately 246 students have achieved 30 hours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Approximately 10 afterschool programs at SES, 4 morning programs.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Approximately 13 afterschool programs at SMS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High School has academic study tables and a new health class that can be used for recovery.  Regents reviews are scheduling for January as well as academic support for the school musical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2018-2019 School Year	</a:t>
            </a:r>
            <a:br>
              <a:rPr lang="en-US" sz="2800" b="1" dirty="0" smtClean="0"/>
            </a:br>
            <a:r>
              <a:rPr lang="en-US" sz="2800" b="1" dirty="0" smtClean="0"/>
              <a:t>Initiatives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8780"/>
            <a:ext cx="8915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Met with MACNY and looking at expanding career exploration options at all levels.</a:t>
            </a:r>
            <a:endParaRPr lang="en-US" sz="2800" dirty="0"/>
          </a:p>
          <a:p>
            <a:r>
              <a:rPr lang="en-US" sz="2800" dirty="0" smtClean="0"/>
              <a:t>Look at options for credit recovery, including the potential of summer credit recovery courses at Solvay.</a:t>
            </a:r>
          </a:p>
          <a:p>
            <a:r>
              <a:rPr lang="en-US" sz="2800" dirty="0" smtClean="0"/>
              <a:t>Morning programs will run continuously since transportation is not provided.</a:t>
            </a:r>
          </a:p>
          <a:p>
            <a:r>
              <a:rPr lang="en-US" sz="2800" dirty="0" smtClean="0"/>
              <a:t>Growing opportunities with SUNY ESF.</a:t>
            </a:r>
          </a:p>
          <a:p>
            <a:r>
              <a:rPr lang="en-US" sz="2800" dirty="0" smtClean="0"/>
              <a:t>Started a series of dialogues with Interfaith </a:t>
            </a:r>
            <a:r>
              <a:rPr lang="en-US" sz="2800" dirty="0" smtClean="0"/>
              <a:t>works around summer programs and family literacy for ELL’s</a:t>
            </a:r>
            <a:endParaRPr lang="en-US" sz="2800" dirty="0"/>
          </a:p>
          <a:p>
            <a:r>
              <a:rPr lang="en-US" sz="2800" dirty="0" smtClean="0"/>
              <a:t>Provide opportunities for students in the Solvay Success Academy. </a:t>
            </a:r>
          </a:p>
          <a:p>
            <a:r>
              <a:rPr lang="en-US" sz="2800" dirty="0" smtClean="0"/>
              <a:t>Increased Homework Help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2018-2019 (</a:t>
            </a:r>
            <a:r>
              <a:rPr lang="en-US" sz="2800" b="1" dirty="0" err="1" smtClean="0"/>
              <a:t>con’t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325880"/>
            <a:ext cx="8915400" cy="455676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Autofit/>
          </a:bodyPr>
          <a:lstStyle/>
          <a:p>
            <a:r>
              <a:rPr lang="en-US" sz="2400" dirty="0" smtClean="0"/>
              <a:t>Send some site coordinators to the state conference in May.</a:t>
            </a:r>
            <a:endParaRPr lang="en-US" sz="2400" dirty="0"/>
          </a:p>
          <a:p>
            <a:r>
              <a:rPr lang="en-US" sz="2400" dirty="0"/>
              <a:t>Additional field trip opportunities</a:t>
            </a:r>
          </a:p>
          <a:p>
            <a:r>
              <a:rPr lang="en-US" sz="2400" dirty="0" smtClean="0"/>
              <a:t>Addition of clubs (Teach Solvay, Middle School GSA, Middle School Ski </a:t>
            </a:r>
            <a:r>
              <a:rPr lang="en-US" sz="2400" dirty="0" smtClean="0"/>
              <a:t>Club, career exploration)</a:t>
            </a:r>
          </a:p>
          <a:p>
            <a:r>
              <a:rPr lang="en-US" sz="2400" dirty="0" smtClean="0"/>
              <a:t>Looking at additional options with BOCES for family outreach.</a:t>
            </a:r>
            <a:endParaRPr lang="en-US" sz="2400" dirty="0" smtClean="0"/>
          </a:p>
          <a:p>
            <a:r>
              <a:rPr lang="en-US" sz="2400" dirty="0" smtClean="0"/>
              <a:t>Scheduled Advisory Meeting dates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March 21st, 2019 – 11:00 a.m</a:t>
            </a:r>
            <a:r>
              <a:rPr lang="en-US" sz="2400" dirty="0" smtClean="0"/>
              <a:t>. (tentative)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June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2019 – Time TBA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13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322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Challenges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While we are off to a much stronger start there are still a large percentage of students that are not participating in grant programming.</a:t>
            </a:r>
          </a:p>
          <a:p>
            <a:r>
              <a:rPr lang="en-US" sz="2400" dirty="0" smtClean="0"/>
              <a:t>Finding enough staff particularly at SHS to provide programming.</a:t>
            </a:r>
          </a:p>
          <a:p>
            <a:r>
              <a:rPr lang="en-US" sz="2400" dirty="0" smtClean="0"/>
              <a:t>Creating new partnerships</a:t>
            </a:r>
          </a:p>
          <a:p>
            <a:r>
              <a:rPr lang="en-US" sz="2400" dirty="0" smtClean="0"/>
              <a:t>Meeting the target so as not to lose funding in 2019-2020.</a:t>
            </a:r>
          </a:p>
          <a:p>
            <a:r>
              <a:rPr lang="en-US" sz="2400" dirty="0" smtClean="0"/>
              <a:t>Long term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2446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420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21st Century Learning Grant (BEST)Advisory Meeting</vt:lpstr>
      <vt:lpstr>Overall Grant Target  </vt:lpstr>
      <vt:lpstr>Fall 2018 Programs </vt:lpstr>
      <vt:lpstr>Fall/Winter 2018 Programs Block 2</vt:lpstr>
      <vt:lpstr>2018-2019 School Year  Initiatives</vt:lpstr>
      <vt:lpstr>2018-2019 (con’t)</vt:lpstr>
      <vt:lpstr>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Learning Grant Advisory Meeting</dc:title>
  <dc:creator>memmi</dc:creator>
  <cp:lastModifiedBy>memmi</cp:lastModifiedBy>
  <cp:revision>30</cp:revision>
  <dcterms:created xsi:type="dcterms:W3CDTF">2018-05-02T11:28:52Z</dcterms:created>
  <dcterms:modified xsi:type="dcterms:W3CDTF">2018-11-29T13:51:38Z</dcterms:modified>
</cp:coreProperties>
</file>