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421524"/>
            <a:ext cx="8915399" cy="22627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B.E.S.T.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Advisory </a:t>
            </a:r>
            <a:r>
              <a:rPr lang="en-US" dirty="0" smtClean="0">
                <a:solidFill>
                  <a:srgbClr val="0070C0"/>
                </a:solidFill>
              </a:rPr>
              <a:t>Meeting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March 21, 2019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2018-2019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Solvay Elementary</a:t>
            </a:r>
          </a:p>
          <a:p>
            <a:r>
              <a:rPr lang="en-US" sz="1900" dirty="0" smtClean="0"/>
              <a:t>Approximately </a:t>
            </a:r>
            <a:r>
              <a:rPr lang="en-US" sz="1900" dirty="0" smtClean="0"/>
              <a:t>255 </a:t>
            </a:r>
            <a:r>
              <a:rPr lang="en-US" sz="1900" dirty="0" smtClean="0"/>
              <a:t>students have achieved 30 hours through BLOCK 3</a:t>
            </a:r>
          </a:p>
          <a:p>
            <a:r>
              <a:rPr lang="en-US" sz="1900" dirty="0" smtClean="0"/>
              <a:t>Offerings have included before school, after school, weekend and school breaks, including BASCOL.</a:t>
            </a:r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Solvay Middle</a:t>
            </a:r>
            <a:endParaRPr lang="en-US" sz="2000" b="1" dirty="0"/>
          </a:p>
          <a:p>
            <a:r>
              <a:rPr lang="en-US" dirty="0" smtClean="0"/>
              <a:t>Approximately 175 students have achieved 30 hours through BLOCK 3</a:t>
            </a:r>
          </a:p>
          <a:p>
            <a:r>
              <a:rPr lang="en-US" dirty="0" smtClean="0"/>
              <a:t>Offerings have included after school, weekends and before school.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Solvay High </a:t>
            </a:r>
            <a:endParaRPr lang="en-US" dirty="0" smtClean="0"/>
          </a:p>
          <a:p>
            <a:r>
              <a:rPr lang="en-US" dirty="0" smtClean="0"/>
              <a:t>Approximately 90 students have achieved 30 hours through BLOCK 3</a:t>
            </a:r>
          </a:p>
          <a:p>
            <a:r>
              <a:rPr lang="en-US" dirty="0" smtClean="0"/>
              <a:t>Offerings have included after school, weekends, field trips and academic study table.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72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Program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79916"/>
            <a:ext cx="8915400" cy="416368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Mid-Year report has been filed.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QSA has just recently been distributed.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State Review was </a:t>
            </a:r>
            <a:r>
              <a:rPr lang="en-US" sz="2400" dirty="0" smtClean="0">
                <a:solidFill>
                  <a:schemeClr val="tx1"/>
                </a:solidFill>
              </a:rPr>
              <a:t>conducted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February 14, 2019.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Budget is being reviewed for 2019-2020.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Spring site visits are being scheduled at all sites.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Summer planning is well underway with all programs housed at Solvay Elementary or Solvay High.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Free Breakfast and Lunch program </a:t>
            </a:r>
            <a:r>
              <a:rPr lang="en-US" sz="2400" dirty="0" smtClean="0">
                <a:solidFill>
                  <a:schemeClr val="tx1"/>
                </a:solidFill>
              </a:rPr>
              <a:t>continues this summer.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9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BLOCK 4 2018-2019 School Year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Block begins April 1 and runs through May 31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Block is slightly longer due to all the snow days and the last attempt to reach the target.</a:t>
            </a:r>
          </a:p>
          <a:p>
            <a:r>
              <a:rPr lang="en-US" dirty="0" smtClean="0"/>
              <a:t>Block will include more field trips and “one-off” type programs.</a:t>
            </a:r>
          </a:p>
          <a:p>
            <a:r>
              <a:rPr lang="en-US" dirty="0" smtClean="0"/>
              <a:t>All buildings will have opportunities available at additional times including spring break and Saturdays.</a:t>
            </a:r>
          </a:p>
          <a:p>
            <a:r>
              <a:rPr lang="en-US" dirty="0" smtClean="0"/>
              <a:t>Increased Homework Help and Review classes will be a big part of BLOCK 4.</a:t>
            </a:r>
          </a:p>
          <a:p>
            <a:r>
              <a:rPr lang="en-US" dirty="0" smtClean="0"/>
              <a:t>Look for credit recovery opportunities before school ends to help at-risk students.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3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Summer 2019 – New Grant Year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CAMP and STEM </a:t>
            </a:r>
            <a:r>
              <a:rPr lang="en-US" dirty="0" smtClean="0"/>
              <a:t>camp</a:t>
            </a:r>
            <a:r>
              <a:rPr lang="en-US" dirty="0" smtClean="0"/>
              <a:t> (CNY Teaching Center) </a:t>
            </a:r>
            <a:r>
              <a:rPr lang="en-US" dirty="0" smtClean="0"/>
              <a:t>at Solvay Elementary.</a:t>
            </a:r>
            <a:endParaRPr lang="en-US" dirty="0"/>
          </a:p>
          <a:p>
            <a:r>
              <a:rPr lang="en-US" dirty="0" smtClean="0"/>
              <a:t>Inquiry U, STEM camp, Band Camp, SUNY ESF week long camp, Honeywell </a:t>
            </a:r>
            <a:r>
              <a:rPr lang="en-US" dirty="0" smtClean="0"/>
              <a:t>Science Institute</a:t>
            </a:r>
            <a:r>
              <a:rPr lang="en-US" dirty="0" smtClean="0"/>
              <a:t> </a:t>
            </a:r>
            <a:r>
              <a:rPr lang="en-US" dirty="0" smtClean="0"/>
              <a:t>at Solvay Middle (housed at the high school).</a:t>
            </a:r>
            <a:endParaRPr lang="en-US" dirty="0"/>
          </a:p>
          <a:p>
            <a:r>
              <a:rPr lang="en-US" dirty="0" smtClean="0"/>
              <a:t>Freshman summer school courses (Living Environment, Algebra I, English 9/10 and Fundamentals of Algebra) at Solvay High School. </a:t>
            </a:r>
          </a:p>
          <a:p>
            <a:r>
              <a:rPr lang="en-US" dirty="0" smtClean="0"/>
              <a:t>Additional High School programming include P.E. Repeat, Band Camp, STEM camp, SU Summer Science Institute and SUNY ESF camp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Advisory Meeting to be held in late August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37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State Review Feedback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advisory information to website (completed)</a:t>
            </a:r>
            <a:endParaRPr lang="en-US" dirty="0"/>
          </a:p>
          <a:p>
            <a:r>
              <a:rPr lang="en-US" dirty="0" smtClean="0"/>
              <a:t>Increase Professional Development Offerings to staff (discussing)</a:t>
            </a:r>
          </a:p>
          <a:p>
            <a:r>
              <a:rPr lang="en-US" dirty="0" smtClean="0"/>
              <a:t>Alter grant document to reflect practice of NOT contacting parents if a student doesn’t attend on a given day. (will be done for summer)</a:t>
            </a:r>
            <a:endParaRPr lang="en-US" dirty="0"/>
          </a:p>
          <a:p>
            <a:r>
              <a:rPr lang="en-US" dirty="0" smtClean="0"/>
              <a:t>Add a student to the advisory committee (plan to bring to June meeting)</a:t>
            </a:r>
            <a:endParaRPr lang="en-US" dirty="0"/>
          </a:p>
          <a:p>
            <a:r>
              <a:rPr lang="en-US" dirty="0" smtClean="0"/>
              <a:t>Have lesson plan include common core connection (summer)</a:t>
            </a:r>
          </a:p>
          <a:p>
            <a:r>
              <a:rPr lang="en-US" dirty="0" smtClean="0"/>
              <a:t>Staff performance evaluation (under discussion)</a:t>
            </a:r>
          </a:p>
        </p:txBody>
      </p:sp>
    </p:spTree>
    <p:extLst>
      <p:ext uri="{BB962C8B-B14F-4D97-AF65-F5344CB8AC3E}">
        <p14:creationId xmlns:p14="http://schemas.microsoft.com/office/powerpoint/2010/main" val="124461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739724"/>
            <a:ext cx="8915400" cy="1280890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all summer </a:t>
            </a:r>
            <a:r>
              <a:rPr lang="en-US" dirty="0" smtClean="0"/>
              <a:t>programs, registrations etc.</a:t>
            </a:r>
            <a:endParaRPr lang="en-US" dirty="0" smtClean="0"/>
          </a:p>
          <a:p>
            <a:r>
              <a:rPr lang="en-US" dirty="0" smtClean="0"/>
              <a:t>Begin preparing </a:t>
            </a:r>
            <a:r>
              <a:rPr lang="en-US" dirty="0" smtClean="0"/>
              <a:t>grant </a:t>
            </a:r>
            <a:r>
              <a:rPr lang="en-US" dirty="0" smtClean="0"/>
              <a:t>paperwork for Summer/Fall</a:t>
            </a:r>
          </a:p>
          <a:p>
            <a:r>
              <a:rPr lang="en-US" dirty="0" smtClean="0"/>
              <a:t>Review QSA data</a:t>
            </a:r>
          </a:p>
          <a:p>
            <a:r>
              <a:rPr lang="en-US" dirty="0" smtClean="0"/>
              <a:t>Finalize 2019-2020 budget</a:t>
            </a:r>
          </a:p>
          <a:p>
            <a:r>
              <a:rPr lang="en-US" dirty="0" smtClean="0"/>
              <a:t>Create programs that will help reach the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Establish Advisory dates for 2019-2020</a:t>
            </a:r>
          </a:p>
          <a:p>
            <a:r>
              <a:rPr lang="en-US" dirty="0" smtClean="0"/>
              <a:t>Final Advisory meetin</a:t>
            </a:r>
            <a:r>
              <a:rPr lang="en-US" dirty="0" smtClean="0"/>
              <a:t>g of this year is June 6</a:t>
            </a:r>
            <a:r>
              <a:rPr lang="en-US" baseline="30000" dirty="0" smtClean="0"/>
              <a:t>th</a:t>
            </a:r>
            <a:r>
              <a:rPr lang="en-US" dirty="0" smtClean="0"/>
              <a:t> @ 11:00 a.m. </a:t>
            </a:r>
            <a:r>
              <a:rPr lang="en-US" smtClean="0"/>
              <a:t>(Location TBA)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289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455</TotalTime>
  <Words>478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B.E.S.T. Advisory Meeting</vt:lpstr>
      <vt:lpstr>2018-2019 Updates</vt:lpstr>
      <vt:lpstr>Program Requirements</vt:lpstr>
      <vt:lpstr>BLOCK 4 2018-2019 School Year </vt:lpstr>
      <vt:lpstr>Summer 2019 – New Grant Year</vt:lpstr>
      <vt:lpstr>State Review Feedback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Learning Grant Advisory Meeting</dc:title>
  <dc:creator>memmi</dc:creator>
  <cp:lastModifiedBy>memmi</cp:lastModifiedBy>
  <cp:revision>26</cp:revision>
  <dcterms:created xsi:type="dcterms:W3CDTF">2018-05-02T11:28:52Z</dcterms:created>
  <dcterms:modified xsi:type="dcterms:W3CDTF">2019-03-21T11:35:21Z</dcterms:modified>
</cp:coreProperties>
</file>