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2" y="1421524"/>
            <a:ext cx="8915399" cy="2262781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21</a:t>
            </a:r>
            <a:r>
              <a:rPr 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dirty="0" smtClean="0">
                <a:solidFill>
                  <a:srgbClr val="0070C0"/>
                </a:solidFill>
              </a:rPr>
              <a:t> Century Learning Grant Advisory Meeting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August 29, 2018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19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Summer 2018 Programs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200" b="1" dirty="0" smtClean="0"/>
              <a:t>Solvay Elementary</a:t>
            </a:r>
          </a:p>
          <a:p>
            <a:r>
              <a:rPr lang="en-US" sz="1900" dirty="0" smtClean="0"/>
              <a:t>SMART CAMP – July 9-26, 2018 </a:t>
            </a:r>
            <a:endParaRPr lang="en-US" dirty="0"/>
          </a:p>
          <a:p>
            <a:pPr marL="0" indent="0">
              <a:buNone/>
            </a:pPr>
            <a:r>
              <a:rPr lang="en-US" sz="2000" b="1" dirty="0" smtClean="0"/>
              <a:t>Solvay Middle</a:t>
            </a:r>
            <a:endParaRPr lang="en-US" sz="2000" b="1" dirty="0"/>
          </a:p>
          <a:p>
            <a:r>
              <a:rPr lang="en-US" dirty="0" smtClean="0"/>
              <a:t>Inquiry U – July 9-26, 2018</a:t>
            </a:r>
          </a:p>
          <a:p>
            <a:r>
              <a:rPr lang="en-US" dirty="0" smtClean="0"/>
              <a:t>Fifth Grade Literacy Program – July 9-26, 2018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Solvay High </a:t>
            </a:r>
          </a:p>
          <a:p>
            <a:r>
              <a:rPr lang="en-US" dirty="0" smtClean="0"/>
              <a:t>Biology Institute   June 25-29, 2018 (data counts toward last year)</a:t>
            </a:r>
          </a:p>
          <a:p>
            <a:r>
              <a:rPr lang="en-US" dirty="0" smtClean="0"/>
              <a:t>Phys. Ed Repeat</a:t>
            </a:r>
          </a:p>
          <a:p>
            <a:r>
              <a:rPr lang="en-US" dirty="0" smtClean="0"/>
              <a:t>Regents Review</a:t>
            </a:r>
          </a:p>
          <a:p>
            <a:r>
              <a:rPr lang="en-US" dirty="0" smtClean="0"/>
              <a:t>Recreational Activities</a:t>
            </a:r>
          </a:p>
          <a:p>
            <a:r>
              <a:rPr lang="en-US" dirty="0" smtClean="0"/>
              <a:t>Art Camp</a:t>
            </a:r>
          </a:p>
          <a:p>
            <a:r>
              <a:rPr lang="en-US" dirty="0" smtClean="0"/>
              <a:t>Band Camp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345726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Summer Activities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779916"/>
            <a:ext cx="8915400" cy="4163683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135 students have already met the target of 30 hours.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252 </a:t>
            </a:r>
            <a:r>
              <a:rPr lang="en-US" sz="2400" dirty="0" smtClean="0">
                <a:solidFill>
                  <a:schemeClr val="tx1"/>
                </a:solidFill>
              </a:rPr>
              <a:t>students are currently registered for the grant.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Registering students at all orientations and open houses.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BASCOL has filled all 50 slots and has a </a:t>
            </a:r>
            <a:r>
              <a:rPr lang="en-US" sz="2400" dirty="0" smtClean="0">
                <a:solidFill>
                  <a:schemeClr val="tx1"/>
                </a:solidFill>
              </a:rPr>
              <a:t>waiting list.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Budget has been approved for 2018-2019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Dana </a:t>
            </a:r>
            <a:r>
              <a:rPr lang="en-US" sz="2400" dirty="0" err="1" smtClean="0">
                <a:solidFill>
                  <a:schemeClr val="tx1"/>
                </a:solidFill>
              </a:rPr>
              <a:t>Pietrowicz</a:t>
            </a:r>
            <a:r>
              <a:rPr lang="en-US" sz="2400" dirty="0" smtClean="0">
                <a:solidFill>
                  <a:schemeClr val="tx1"/>
                </a:solidFill>
              </a:rPr>
              <a:t> has begun work as our Recruitment and Retention </a:t>
            </a:r>
            <a:r>
              <a:rPr lang="en-US" sz="2400" dirty="0" smtClean="0">
                <a:solidFill>
                  <a:schemeClr val="tx1"/>
                </a:solidFill>
              </a:rPr>
              <a:t>Specialist.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Solicitation of programs has gone out and a calendar of 6 week blocks has been drafted.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6479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2018-2019 School Year	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Programming begins October 1st</a:t>
            </a:r>
          </a:p>
          <a:p>
            <a:r>
              <a:rPr lang="en-US" dirty="0" smtClean="0"/>
              <a:t>Afterschool programs will run in 6 week blocks at SES and SMS.  BASCOL runs continuously.</a:t>
            </a:r>
          </a:p>
          <a:p>
            <a:r>
              <a:rPr lang="en-US" dirty="0" smtClean="0"/>
              <a:t>Morning programs will run continuously since transportation is not provided.</a:t>
            </a:r>
          </a:p>
          <a:p>
            <a:r>
              <a:rPr lang="en-US" dirty="0" smtClean="0"/>
              <a:t>SES will now provide free breakfast and lunch for all students.  This eliminates the need for the district to buy morning snacks.</a:t>
            </a:r>
          </a:p>
          <a:p>
            <a:r>
              <a:rPr lang="en-US" dirty="0" smtClean="0"/>
              <a:t>Expand Partnerships – met with SUNY ESF and will also look to Town of Geddes for some recreational programs.</a:t>
            </a:r>
          </a:p>
          <a:p>
            <a:r>
              <a:rPr lang="en-US" dirty="0" smtClean="0"/>
              <a:t>Stronger ties to Regular School Day Curriculum</a:t>
            </a:r>
          </a:p>
          <a:p>
            <a:r>
              <a:rPr lang="en-US" dirty="0" smtClean="0"/>
              <a:t>Increased</a:t>
            </a:r>
            <a:r>
              <a:rPr lang="en-US" dirty="0" smtClean="0"/>
              <a:t> </a:t>
            </a:r>
            <a:r>
              <a:rPr lang="en-US" dirty="0" smtClean="0"/>
              <a:t>Homework Help</a:t>
            </a:r>
          </a:p>
          <a:p>
            <a:r>
              <a:rPr lang="en-US" dirty="0" smtClean="0"/>
              <a:t>Increased building level feedback via meetings with instructional providers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083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2018-2019 (</a:t>
            </a:r>
            <a:r>
              <a:rPr lang="en-US" b="1" dirty="0" err="1" smtClean="0"/>
              <a:t>con’t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Professional Development</a:t>
            </a:r>
          </a:p>
          <a:p>
            <a:r>
              <a:rPr lang="en-US" dirty="0"/>
              <a:t>Additional field trip opportunities</a:t>
            </a:r>
          </a:p>
          <a:p>
            <a:r>
              <a:rPr lang="en-US" dirty="0" smtClean="0"/>
              <a:t>Addition of clubs (Teach Solvay, Middle School GSA </a:t>
            </a:r>
            <a:r>
              <a:rPr lang="en-US" dirty="0" smtClean="0"/>
              <a:t>etc.)</a:t>
            </a:r>
            <a:endParaRPr lang="en-US" dirty="0" smtClean="0"/>
          </a:p>
          <a:p>
            <a:r>
              <a:rPr lang="en-US" dirty="0" smtClean="0"/>
              <a:t>Begin branding the program with a name and corresponding advertisement</a:t>
            </a:r>
          </a:p>
          <a:p>
            <a:r>
              <a:rPr lang="en-US" dirty="0" smtClean="0"/>
              <a:t>Scheduled Advisory Meeting dates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November 29</a:t>
            </a:r>
            <a:r>
              <a:rPr lang="en-US" baseline="30000" dirty="0" smtClean="0"/>
              <a:t>th</a:t>
            </a:r>
            <a:r>
              <a:rPr lang="en-US" dirty="0" smtClean="0"/>
              <a:t> – 11:00 a.m.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March </a:t>
            </a:r>
            <a:r>
              <a:rPr lang="en-US" dirty="0" smtClean="0"/>
              <a:t>21st</a:t>
            </a:r>
            <a:r>
              <a:rPr lang="en-US" dirty="0" smtClean="0"/>
              <a:t>, </a:t>
            </a:r>
            <a:r>
              <a:rPr lang="en-US" dirty="0" smtClean="0"/>
              <a:t>2019 – 11:00 a.m.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June 6</a:t>
            </a:r>
            <a:r>
              <a:rPr lang="en-US" baseline="30000" dirty="0" smtClean="0"/>
              <a:t>th</a:t>
            </a:r>
            <a:r>
              <a:rPr lang="en-US" dirty="0" smtClean="0"/>
              <a:t>, 2019 – Time TBA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137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Staffing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SES – Sue </a:t>
            </a:r>
            <a:r>
              <a:rPr lang="en-US" dirty="0" err="1" smtClean="0"/>
              <a:t>Rivito</a:t>
            </a:r>
            <a:r>
              <a:rPr lang="en-US" dirty="0" smtClean="0"/>
              <a:t> will take over Melissa </a:t>
            </a:r>
            <a:r>
              <a:rPr lang="en-US" dirty="0" err="1" smtClean="0"/>
              <a:t>Boileau’s</a:t>
            </a:r>
            <a:r>
              <a:rPr lang="en-US" dirty="0" smtClean="0"/>
              <a:t> site coordinator spot.</a:t>
            </a:r>
          </a:p>
          <a:p>
            <a:r>
              <a:rPr lang="en-US" dirty="0" smtClean="0"/>
              <a:t>SMS- no changes</a:t>
            </a:r>
          </a:p>
          <a:p>
            <a:r>
              <a:rPr lang="en-US" dirty="0" smtClean="0"/>
              <a:t>SHS – Keith Lasher is now overseeing the Early College High School grant so he will sit on this advisory committee and run occasional recreational programs.</a:t>
            </a:r>
          </a:p>
          <a:p>
            <a:r>
              <a:rPr lang="en-US" dirty="0" smtClean="0"/>
              <a:t>Lisa Earle has taken over for Tanesha Cameron Cole overseeing Promise Zone and FSSS</a:t>
            </a:r>
          </a:p>
          <a:p>
            <a:r>
              <a:rPr lang="en-US" dirty="0" smtClean="0"/>
              <a:t>Dana </a:t>
            </a:r>
            <a:r>
              <a:rPr lang="en-US" dirty="0" err="1" smtClean="0"/>
              <a:t>Pietrowicz</a:t>
            </a:r>
            <a:r>
              <a:rPr lang="en-US" dirty="0" smtClean="0"/>
              <a:t> has been hired as the Recruitment and Retention Specialist.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461773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314</TotalTime>
  <Words>358</Words>
  <Application>Microsoft Office PowerPoint</Application>
  <PresentationFormat>Custom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Wisp</vt:lpstr>
      <vt:lpstr>21st Century Learning Grant Advisory Meeting</vt:lpstr>
      <vt:lpstr>Summer 2018 Programs</vt:lpstr>
      <vt:lpstr>Summer Activities</vt:lpstr>
      <vt:lpstr>2018-2019 School Year </vt:lpstr>
      <vt:lpstr>2018-2019 (con’t)</vt:lpstr>
      <vt:lpstr>Staffing Changes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21st Century Learning Grant Advisory Meeting</dc:title>
  <dc:creator>memmi</dc:creator>
  <cp:lastModifiedBy>Mike</cp:lastModifiedBy>
  <cp:revision>16</cp:revision>
  <dcterms:created xsi:type="dcterms:W3CDTF">2018-05-02T11:28:52Z</dcterms:created>
  <dcterms:modified xsi:type="dcterms:W3CDTF">2018-08-29T00:30:39Z</dcterms:modified>
</cp:coreProperties>
</file>